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>
          <p15:clr>
            <a:srgbClr val="A4A3A4"/>
          </p15:clr>
        </p15:guide>
        <p15:guide id="2" pos="1844">
          <p15:clr>
            <a:srgbClr val="A4A3A4"/>
          </p15:clr>
        </p15:guide>
        <p15:guide id="3" pos="7287">
          <p15:clr>
            <a:srgbClr val="A4A3A4"/>
          </p15:clr>
        </p15:guide>
        <p15:guide id="4" orient="horz" pos="890">
          <p15:clr>
            <a:srgbClr val="A4A3A4"/>
          </p15:clr>
        </p15:guide>
        <p15:guide id="5" orient="horz" pos="3884">
          <p15:clr>
            <a:srgbClr val="A4A3A4"/>
          </p15:clr>
        </p15:guide>
        <p15:guide id="6" pos="5110">
          <p15:clr>
            <a:srgbClr val="A4A3A4"/>
          </p15:clr>
        </p15:guide>
        <p15:guide id="7" orient="horz" pos="3045">
          <p15:clr>
            <a:srgbClr val="A4A3A4"/>
          </p15:clr>
        </p15:guide>
        <p15:guide id="8" orient="horz" pos="2614">
          <p15:clr>
            <a:srgbClr val="A4A3A4"/>
          </p15:clr>
        </p15:guide>
        <p15:guide id="9" orient="horz" pos="3158">
          <p15:clr>
            <a:srgbClr val="A4A3A4"/>
          </p15:clr>
        </p15:guide>
        <p15:guide id="10" orient="horz" pos="663">
          <p15:clr>
            <a:srgbClr val="A4A3A4"/>
          </p15:clr>
        </p15:guide>
        <p15:guide id="11" orient="horz" pos="3816">
          <p15:clr>
            <a:srgbClr val="A4A3A4"/>
          </p15:clr>
        </p15:guide>
        <p15:guide id="12" pos="1050">
          <p15:clr>
            <a:srgbClr val="A4A3A4"/>
          </p15:clr>
        </p15:guide>
        <p15:guide id="13" pos="3500">
          <p15:clr>
            <a:srgbClr val="A4A3A4"/>
          </p15:clr>
        </p15:guide>
        <p15:guide id="14" pos="4883">
          <p15:clr>
            <a:srgbClr val="A4A3A4"/>
          </p15:clr>
        </p15:guide>
        <p15:guide id="15" pos="6108">
          <p15:clr>
            <a:srgbClr val="A4A3A4"/>
          </p15:clr>
        </p15:guide>
        <p15:guide id="16" orient="horz" pos="1684">
          <p15:clr>
            <a:srgbClr val="A4A3A4"/>
          </p15:clr>
        </p15:guide>
        <p15:guide id="17" orient="horz" pos="4224">
          <p15:clr>
            <a:srgbClr val="A4A3A4"/>
          </p15:clr>
        </p15:guide>
        <p15:guide id="18" orient="horz" pos="40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>
        <p:guide pos="393"/>
        <p:guide pos="1844"/>
        <p:guide pos="7287"/>
        <p:guide orient="horz" pos="890"/>
        <p:guide orient="horz" pos="3884"/>
        <p:guide pos="5110"/>
        <p:guide orient="horz" pos="3045"/>
        <p:guide orient="horz" pos="2614"/>
        <p:guide orient="horz" pos="3158"/>
        <p:guide orient="horz" pos="663"/>
        <p:guide orient="horz" pos="3816"/>
        <p:guide pos="1050"/>
        <p:guide pos="3500"/>
        <p:guide pos="4883"/>
        <p:guide pos="6108"/>
        <p:guide orient="horz" pos="1684"/>
        <p:guide orient="horz" pos="4224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64588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0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1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  <p:sp>
        <p:nvSpPr>
          <p:cNvPr id="10" name="Slide Number Placeholder 5"/>
          <p:cNvSpPr txBox="1">
            <a:spLocks/>
          </p:cNvSpPr>
          <p:nvPr/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0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  <p:sldLayoutId id="2147483878" r:id="rId26"/>
    <p:sldLayoutId id="2147483879" r:id="rId27"/>
    <p:sldLayoutId id="214748388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20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E2053-1B79-4AA6-BAF7-540A93EB0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 short introduction to HTML</a:t>
            </a:r>
          </a:p>
        </p:txBody>
      </p:sp>
    </p:spTree>
    <p:extLst>
      <p:ext uri="{BB962C8B-B14F-4D97-AF65-F5344CB8AC3E}">
        <p14:creationId xmlns:p14="http://schemas.microsoft.com/office/powerpoint/2010/main" val="90579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01ADD-D7E2-4859-820E-3E08D4670A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What is 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3EB8C-CCD0-462D-B02B-9F5374477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No seriously, what the hell is 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61C96-11A9-4118-B3BE-8A3BB59BBD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HTML is text that explains to a computer: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text should show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pictures to show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Which videos to show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You are going to learn to write HTML right now!</a:t>
            </a:r>
          </a:p>
          <a:p>
            <a:endParaRPr lang="en-GB" dirty="0"/>
          </a:p>
          <a:p>
            <a:r>
              <a:rPr lang="en-GB" dirty="0"/>
              <a:t>We’ll start with tags which are the fundamental building blocks of HTML</a:t>
            </a:r>
          </a:p>
        </p:txBody>
      </p:sp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3A7565B3-9188-473B-AA9F-72E681DEBF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2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2DC80D-F47C-45B0-91AA-842EF9F86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354147"/>
            <a:ext cx="11488256" cy="708025"/>
          </a:xfrm>
        </p:spPr>
        <p:txBody>
          <a:bodyPr/>
          <a:lstStyle/>
          <a:p>
            <a:r>
              <a:rPr lang="en-GB" dirty="0"/>
              <a:t>What are tags?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11EA6-971A-42B9-BBEE-48A3CDA62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5156" y="1072514"/>
            <a:ext cx="11488256" cy="970659"/>
          </a:xfrm>
        </p:spPr>
        <p:txBody>
          <a:bodyPr>
            <a:normAutofit/>
          </a:bodyPr>
          <a:lstStyle/>
          <a:p>
            <a:r>
              <a:rPr lang="en-GB" dirty="0"/>
              <a:t>Tags are instructions that tell the computer what to do.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CFACC-271E-4CAA-BE31-4FABAD584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18396F-3ACD-4900-B4A1-D6E2A3E4EC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769" y="2579517"/>
            <a:ext cx="2011144" cy="1743718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6B7672-ED96-401B-AB86-079BA11DAB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2120" y="2595283"/>
            <a:ext cx="2011144" cy="1743718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9B4FDE-BAED-49E4-AF8D-B40FE769AD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337570"/>
          </a:xfrm>
        </p:spPr>
        <p:txBody>
          <a:bodyPr>
            <a:normAutofit/>
          </a:bodyPr>
          <a:lstStyle/>
          <a:p>
            <a:pPr algn="ctr"/>
            <a:r>
              <a:rPr lang="en-GB" sz="2800" dirty="0"/>
              <a:t>Close but not quite right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CC2514-0F9E-4DAF-A384-58FD542E17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1598" y="4652682"/>
            <a:ext cx="2011363" cy="970659"/>
          </a:xfrm>
        </p:spPr>
        <p:txBody>
          <a:bodyPr>
            <a:normAutofit/>
          </a:bodyPr>
          <a:lstStyle/>
          <a:p>
            <a:pPr algn="ctr"/>
            <a:r>
              <a:rPr lang="en-GB" sz="2800" dirty="0"/>
              <a:t>Not this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B4F414-1E25-4093-BEE6-530A5CAC95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1659" y="4652682"/>
            <a:ext cx="2011363" cy="1132804"/>
          </a:xfrm>
        </p:spPr>
        <p:txBody>
          <a:bodyPr>
            <a:normAutofit/>
          </a:bodyPr>
          <a:lstStyle/>
          <a:p>
            <a:pPr algn="ctr"/>
            <a:r>
              <a:rPr lang="en-GB" sz="2800" dirty="0"/>
              <a:t>Definitely not this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E3C93D-968F-400A-A607-3C09C48986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/>
              <a:t>Sadly not this either</a:t>
            </a:r>
          </a:p>
        </p:txBody>
      </p:sp>
      <p:pic>
        <p:nvPicPr>
          <p:cNvPr id="17" name="Picture 1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9875BC1E-0477-40CB-887E-059F48674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7" r="16727"/>
          <a:stretch/>
        </p:blipFill>
        <p:spPr>
          <a:xfrm>
            <a:off x="767089" y="2521750"/>
            <a:ext cx="1890000" cy="1890000"/>
          </a:xfrm>
          <a:prstGeom prst="ellipse">
            <a:avLst/>
          </a:prstGeom>
        </p:spPr>
      </p:pic>
      <p:pic>
        <p:nvPicPr>
          <p:cNvPr id="21" name="Picture 20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08CD6EEF-6736-42E6-A878-25C3FD2AC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12500"/>
          <a:stretch/>
        </p:blipFill>
        <p:spPr>
          <a:xfrm>
            <a:off x="6517955" y="2521750"/>
            <a:ext cx="1890000" cy="1890000"/>
          </a:xfrm>
          <a:prstGeom prst="ellipse">
            <a:avLst/>
          </a:prstGeom>
        </p:spPr>
      </p:pic>
      <p:pic>
        <p:nvPicPr>
          <p:cNvPr id="23" name="Picture 2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9E5256BC-9055-4BAC-923F-972DAFEE33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45" t="556" r="1488" b="-556"/>
          <a:stretch/>
        </p:blipFill>
        <p:spPr>
          <a:xfrm>
            <a:off x="9382160" y="2522529"/>
            <a:ext cx="1889221" cy="1889221"/>
          </a:xfrm>
          <a:prstGeom prst="ellipse">
            <a:avLst/>
          </a:prstGeom>
        </p:spPr>
      </p:pic>
      <p:pic>
        <p:nvPicPr>
          <p:cNvPr id="25" name="Picture 24" descr="A bunch of graffiti on a wall&#10;&#10;Description generated with high confidence">
            <a:extLst>
              <a:ext uri="{FF2B5EF4-FFF2-40B4-BE49-F238E27FC236}">
                <a16:creationId xmlns:a16="http://schemas.microsoft.com/office/drawing/2014/main" id="{9ED08593-BC5E-4B3A-BB8A-E1A883D66E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5" r="17285"/>
          <a:stretch/>
        </p:blipFill>
        <p:spPr>
          <a:xfrm>
            <a:off x="3642522" y="2501845"/>
            <a:ext cx="1890000" cy="1890000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84ECC3-014D-4FF0-89D6-7E95BC5F37A5}"/>
              </a:ext>
            </a:extLst>
          </p:cNvPr>
          <p:cNvSpPr txBox="1"/>
          <p:nvPr/>
        </p:nvSpPr>
        <p:spPr>
          <a:xfrm>
            <a:off x="345156" y="5759231"/>
            <a:ext cx="495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Graffiti tag photo: Markus Tacker https://www.flickr.com/photos/tacker/7008647083</a:t>
            </a:r>
          </a:p>
        </p:txBody>
      </p:sp>
    </p:spTree>
    <p:extLst>
      <p:ext uri="{BB962C8B-B14F-4D97-AF65-F5344CB8AC3E}">
        <p14:creationId xmlns:p14="http://schemas.microsoft.com/office/powerpoint/2010/main" val="399590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3F1FD-CD28-4827-B5F3-0AB2F9F281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GB" dirty="0"/>
              <a:t>HTML Tags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CD011-81E4-4FC6-8CB6-2460AD2366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GB" dirty="0"/>
              <a:t>And how to write them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CB05C-B215-4BEF-BD87-EE1A4AC220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dirty="0"/>
              <a:t>Tags are a word or character wrapped in angle brackets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This is &lt;strong&gt;strong&lt;/strong&gt;, this is not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&lt;strong&gt; tells the computer that everything that comes after this is going to be strong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&lt;/strong&gt; tells the computer to making the text strong.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747CE-D28D-4B21-A21C-100F2C46A0C3}"/>
              </a:ext>
            </a:extLst>
          </p:cNvPr>
          <p:cNvSpPr txBox="1"/>
          <p:nvPr/>
        </p:nvSpPr>
        <p:spPr>
          <a:xfrm>
            <a:off x="363894" y="1262953"/>
            <a:ext cx="203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write this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704540-00BC-4DD9-93B3-D085977D0DCC}"/>
              </a:ext>
            </a:extLst>
          </p:cNvPr>
          <p:cNvSpPr txBox="1"/>
          <p:nvPr/>
        </p:nvSpPr>
        <p:spPr>
          <a:xfrm>
            <a:off x="452534" y="3657599"/>
            <a:ext cx="1856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browser (Chrome/Safari/Firefox) displays this</a:t>
            </a:r>
          </a:p>
        </p:txBody>
      </p:sp>
      <p:pic>
        <p:nvPicPr>
          <p:cNvPr id="26" name="Picture 2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8D27E9-0926-4F1D-8F79-126A70A2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58" y="0"/>
            <a:ext cx="3297703" cy="68580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A4EEC-C8C7-495E-9FC9-BF6BCA7F30C8}"/>
              </a:ext>
            </a:extLst>
          </p:cNvPr>
          <p:cNvCxnSpPr/>
          <p:nvPr/>
        </p:nvCxnSpPr>
        <p:spPr>
          <a:xfrm>
            <a:off x="914400" y="1894114"/>
            <a:ext cx="1324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378013-6943-45CA-9C76-0FA3D966723F}"/>
              </a:ext>
            </a:extLst>
          </p:cNvPr>
          <p:cNvCxnSpPr/>
          <p:nvPr/>
        </p:nvCxnSpPr>
        <p:spPr>
          <a:xfrm flipV="1">
            <a:off x="1847461" y="3937518"/>
            <a:ext cx="1203649" cy="1231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94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18A5F8-6A73-48F2-8403-262815BDF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Ok 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2322722978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F9485D88-A31F-4FDD-8F49-D882AF49F557}" vid="{6E94AB3C-B9DF-497B-A9EE-C3DBB3A223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102</TotalTime>
  <Words>187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Futura PT Book</vt:lpstr>
      <vt:lpstr>Futura PT Heavy</vt:lpstr>
      <vt:lpstr>Futura PT Medium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Makepeace</dc:creator>
  <cp:lastModifiedBy>Richard Makepeace</cp:lastModifiedBy>
  <cp:revision>9</cp:revision>
  <dcterms:created xsi:type="dcterms:W3CDTF">2019-08-30T07:09:56Z</dcterms:created>
  <dcterms:modified xsi:type="dcterms:W3CDTF">2019-08-30T08:52:19Z</dcterms:modified>
</cp:coreProperties>
</file>